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56" r:id="rId4"/>
    <p:sldId id="268" r:id="rId5"/>
    <p:sldId id="269" r:id="rId6"/>
    <p:sldId id="271" r:id="rId7"/>
    <p:sldId id="272" r:id="rId8"/>
    <p:sldId id="264" r:id="rId9"/>
    <p:sldId id="265" r:id="rId10"/>
    <p:sldId id="266" r:id="rId11"/>
    <p:sldId id="267" r:id="rId12"/>
    <p:sldId id="262" r:id="rId13"/>
    <p:sldId id="259" r:id="rId14"/>
    <p:sldId id="260" r:id="rId15"/>
    <p:sldId id="261" r:id="rId16"/>
    <p:sldId id="257" r:id="rId17"/>
    <p:sldId id="258" r:id="rId18"/>
    <p:sldId id="273" r:id="rId19"/>
    <p:sldId id="274" r:id="rId20"/>
    <p:sldId id="275" r:id="rId21"/>
    <p:sldId id="276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1"/>
    <p:restoredTop sz="94661"/>
  </p:normalViewPr>
  <p:slideViewPr>
    <p:cSldViewPr snapToGrid="0" snapToObjects="1">
      <p:cViewPr varScale="1">
        <p:scale>
          <a:sx n="55" d="100"/>
          <a:sy n="55" d="100"/>
        </p:scale>
        <p:origin x="22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life expectancy of 28.801 years in 1952………  </a:t>
            </a:r>
          </a:p>
        </p:txBody>
      </p:sp>
    </p:spTree>
    <p:extLst>
      <p:ext uri="{BB962C8B-B14F-4D97-AF65-F5344CB8AC3E}">
        <p14:creationId xmlns:p14="http://schemas.microsoft.com/office/powerpoint/2010/main" val="248846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0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04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513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The 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the language</a:t>
            </a:r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934578" y="674400"/>
            <a:ext cx="103228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R packages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Packages are units of reproducible R code</a:t>
            </a:r>
          </a:p>
          <a:p>
            <a:pPr algn="just"/>
            <a:r>
              <a:rPr lang="en-US" sz="4400" dirty="0"/>
              <a:t> - They include:</a:t>
            </a:r>
          </a:p>
          <a:p>
            <a:pPr algn="just"/>
            <a:r>
              <a:rPr lang="en-US" sz="4400" dirty="0"/>
              <a:t>	- reusable R functions </a:t>
            </a:r>
          </a:p>
          <a:p>
            <a:pPr algn="just"/>
            <a:r>
              <a:rPr lang="en-US" sz="4400" dirty="0"/>
              <a:t>	- the documentation </a:t>
            </a:r>
          </a:p>
          <a:p>
            <a:pPr algn="just"/>
            <a:r>
              <a:rPr lang="en-US" sz="4400" dirty="0"/>
              <a:t>	- sample data</a:t>
            </a:r>
          </a:p>
          <a:p>
            <a:pPr algn="just"/>
            <a:r>
              <a:rPr lang="en-US" sz="4400" dirty="0"/>
              <a:t>	-</a:t>
            </a:r>
            <a:r>
              <a:rPr lang="en-US" sz="4400" b="1" dirty="0"/>
              <a:t> </a:t>
            </a:r>
            <a:r>
              <a:rPr lang="en-US" sz="4400" dirty="0"/>
              <a:t>others can easily download and use. </a:t>
            </a:r>
          </a:p>
        </p:txBody>
      </p:sp>
    </p:spTree>
    <p:extLst>
      <p:ext uri="{BB962C8B-B14F-4D97-AF65-F5344CB8AC3E}">
        <p14:creationId xmlns:p14="http://schemas.microsoft.com/office/powerpoint/2010/main" val="11928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6508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</p:txBody>
      </p:sp>
    </p:spTree>
    <p:extLst>
      <p:ext uri="{BB962C8B-B14F-4D97-AF65-F5344CB8AC3E}">
        <p14:creationId xmlns:p14="http://schemas.microsoft.com/office/powerpoint/2010/main" val="49874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71" y="2132775"/>
            <a:ext cx="4927259" cy="43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with life expectancy of 28.801 years in 1052………  </a:t>
            </a:r>
          </a:p>
        </p:txBody>
      </p:sp>
    </p:spTree>
    <p:extLst>
      <p:ext uri="{BB962C8B-B14F-4D97-AF65-F5344CB8AC3E}">
        <p14:creationId xmlns:p14="http://schemas.microsoft.com/office/powerpoint/2010/main" val="306874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</p:txBody>
      </p:sp>
    </p:spTree>
    <p:extLst>
      <p:ext uri="{BB962C8B-B14F-4D97-AF65-F5344CB8AC3E}">
        <p14:creationId xmlns:p14="http://schemas.microsoft.com/office/powerpoint/2010/main" val="404695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25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926913" y="4406291"/>
            <a:ext cx="1059296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log()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  <a:p>
            <a:pPr algn="ctr"/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  pipe</a:t>
            </a:r>
            <a:endParaRPr lang="en-US" sz="4800" dirty="0">
              <a:latin typeface="Helvetica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C60CD0-33EB-F340-B945-D16D55F63FE4}"/>
              </a:ext>
            </a:extLst>
          </p:cNvPr>
          <p:cNvCxnSpPr>
            <a:cxnSpLocks/>
          </p:cNvCxnSpPr>
          <p:nvPr/>
        </p:nvCxnSpPr>
        <p:spPr>
          <a:xfrm flipV="1">
            <a:off x="7492180" y="5132907"/>
            <a:ext cx="1386350" cy="7298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54ED4-BC65-934A-B3DD-649D7BE693D8}"/>
              </a:ext>
            </a:extLst>
          </p:cNvPr>
          <p:cNvCxnSpPr>
            <a:cxnSpLocks/>
          </p:cNvCxnSpPr>
          <p:nvPr/>
        </p:nvCxnSpPr>
        <p:spPr>
          <a:xfrm flipH="1" flipV="1">
            <a:off x="4496872" y="5132907"/>
            <a:ext cx="1367451" cy="7298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5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926913" y="4406291"/>
            <a:ext cx="10592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log()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B82B50EB-6732-3841-956E-82DFB5DE8B87}"/>
              </a:ext>
            </a:extLst>
          </p:cNvPr>
          <p:cNvSpPr/>
          <p:nvPr/>
        </p:nvSpPr>
        <p:spPr>
          <a:xfrm>
            <a:off x="3135871" y="3996813"/>
            <a:ext cx="2728452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8AD4A1A3-9854-B146-9991-F16BC2EA2237}"/>
              </a:ext>
            </a:extLst>
          </p:cNvPr>
          <p:cNvSpPr/>
          <p:nvPr/>
        </p:nvSpPr>
        <p:spPr>
          <a:xfrm>
            <a:off x="7302307" y="4007256"/>
            <a:ext cx="2728452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B21C7C71-6232-ED41-BC95-39C5A4A488DB}"/>
              </a:ext>
            </a:extLst>
          </p:cNvPr>
          <p:cNvSpPr/>
          <p:nvPr/>
        </p:nvSpPr>
        <p:spPr>
          <a:xfrm flipV="1">
            <a:off x="3135871" y="5235044"/>
            <a:ext cx="7188000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50D07E-B34A-424C-A9B3-3A06E7444797}"/>
              </a:ext>
            </a:extLst>
          </p:cNvPr>
          <p:cNvCxnSpPr/>
          <p:nvPr/>
        </p:nvCxnSpPr>
        <p:spPr>
          <a:xfrm>
            <a:off x="5828777" y="5199498"/>
            <a:ext cx="988142" cy="85540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F7ED3B-AB4B-8B46-9A9D-DCA62BDDCA20}"/>
              </a:ext>
            </a:extLst>
          </p:cNvPr>
          <p:cNvCxnSpPr>
            <a:cxnSpLocks/>
          </p:cNvCxnSpPr>
          <p:nvPr/>
        </p:nvCxnSpPr>
        <p:spPr>
          <a:xfrm flipH="1">
            <a:off x="5914244" y="5199684"/>
            <a:ext cx="885143" cy="84349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1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E8B8-CCD6-734D-A9FC-8A168BC8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2114733"/>
            <a:ext cx="10515600" cy="262853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VISUALIZATION IN R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 - has strong graphic capabilities</a:t>
            </a:r>
            <a:br>
              <a:rPr lang="en-US" dirty="0"/>
            </a:br>
            <a:r>
              <a:rPr lang="en-US" dirty="0"/>
              <a:t>- you can create </a:t>
            </a:r>
            <a:r>
              <a:rPr lang="en-US"/>
              <a:t>and save </a:t>
            </a:r>
            <a:r>
              <a:rPr lang="en-US" dirty="0"/>
              <a:t>graphs in 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038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CB2FC3-31C2-4748-BF80-A8DE9C0AABC1}"/>
              </a:ext>
            </a:extLst>
          </p:cNvPr>
          <p:cNvSpPr/>
          <p:nvPr/>
        </p:nvSpPr>
        <p:spPr>
          <a:xfrm>
            <a:off x="1271239" y="669292"/>
            <a:ext cx="10036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Tidy data </a:t>
            </a:r>
            <a:r>
              <a:rPr lang="en-US" sz="3200" dirty="0">
                <a:latin typeface="Helvetica" pitchFamily="2" charset="0"/>
              </a:rPr>
              <a:t>sets are arranged such that each variable is a column and each observation (or case) is a row.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10C49-C739-9245-B815-BE13E19C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85787"/>
            <a:ext cx="10756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and </a:t>
            </a:r>
            <a:r>
              <a:rPr lang="en-US" sz="3200" b="1" dirty="0">
                <a:latin typeface="Helvetica" pitchFamily="2" charset="0"/>
              </a:rPr>
              <a:t>tidy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examples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B891EA9-5B4D-4343-A492-28ED89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32" y="2410675"/>
            <a:ext cx="4630541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E821E13-0D97-C647-AE38-CCD914502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4"/>
          <a:stretch/>
        </p:blipFill>
        <p:spPr>
          <a:xfrm>
            <a:off x="144378" y="1690688"/>
            <a:ext cx="11888204" cy="4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B91D82-A4E4-5647-ABBD-923ED16E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9" y="1426205"/>
            <a:ext cx="8390021" cy="4633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C6AA67-0544-A543-9DFB-774E8A64D313}"/>
              </a:ext>
            </a:extLst>
          </p:cNvPr>
          <p:cNvSpPr/>
          <p:nvPr/>
        </p:nvSpPr>
        <p:spPr>
          <a:xfrm>
            <a:off x="1933074" y="6227999"/>
            <a:ext cx="839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-content/uploads/2015/02/data-wrangling-</a:t>
            </a:r>
            <a:r>
              <a:rPr lang="en-US" dirty="0" err="1"/>
              <a:t>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8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68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68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287</Words>
  <Application>Microsoft Macintosh PowerPoint</Application>
  <PresentationFormat>Widescreen</PresentationFormat>
  <Paragraphs>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dplyr</vt:lpstr>
      <vt:lpstr>Introduction to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IN R   - has strong graphic capabilities - you can create and save graphs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51</cp:revision>
  <dcterms:created xsi:type="dcterms:W3CDTF">2019-02-13T09:15:29Z</dcterms:created>
  <dcterms:modified xsi:type="dcterms:W3CDTF">2019-04-05T05:53:42Z</dcterms:modified>
</cp:coreProperties>
</file>